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8" r:id="rId4"/>
    <p:sldId id="259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86420"/>
  </p:normalViewPr>
  <p:slideViewPr>
    <p:cSldViewPr snapToGrid="0" snapToObjects="1">
      <p:cViewPr varScale="1">
        <p:scale>
          <a:sx n="112" d="100"/>
          <a:sy n="112" d="100"/>
        </p:scale>
        <p:origin x="344" y="192"/>
      </p:cViewPr>
      <p:guideLst/>
    </p:cSldViewPr>
  </p:slideViewPr>
  <p:outlineViewPr>
    <p:cViewPr>
      <p:scale>
        <a:sx n="33" d="100"/>
        <a:sy n="33" d="100"/>
      </p:scale>
      <p:origin x="0" y="-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C43F-9E7E-924E-B36E-8C1BFD7D16BB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FE3D5-998E-BA47-8EC4-DAAEAB409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FE3D5-998E-BA47-8EC4-DAAEAB4092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2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72C4-8CEC-984D-A4C9-57D5F410A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900" dirty="0"/>
              <a:t>            </a:t>
            </a:r>
            <a:br>
              <a:rPr lang="en-US" sz="8900" dirty="0"/>
            </a:br>
            <a:br>
              <a:rPr lang="en-US" sz="8900" dirty="0"/>
            </a:br>
            <a:br>
              <a:rPr lang="en-US" sz="8900" dirty="0"/>
            </a:br>
            <a:br>
              <a:rPr lang="en-US" sz="8900" dirty="0"/>
            </a:br>
            <a:r>
              <a:rPr lang="en-US" sz="8900" dirty="0"/>
              <a:t>                                              EDA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22EE9-7F27-4041-AE0C-620050254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781300"/>
            <a:ext cx="8791575" cy="2476500"/>
          </a:xfrm>
        </p:spPr>
        <p:txBody>
          <a:bodyPr>
            <a:normAutofit/>
          </a:bodyPr>
          <a:lstStyle/>
          <a:p>
            <a:r>
              <a:rPr lang="en-US" sz="3600" dirty="0"/>
              <a:t>Easy?</a:t>
            </a:r>
          </a:p>
          <a:p>
            <a:r>
              <a:rPr lang="en-US" sz="3600" dirty="0"/>
              <a:t>Difficult?</a:t>
            </a:r>
          </a:p>
          <a:p>
            <a:r>
              <a:rPr lang="en-US" sz="3600" dirty="0"/>
              <a:t>ACTUALLY MANAGABLE?</a:t>
            </a:r>
          </a:p>
        </p:txBody>
      </p:sp>
    </p:spTree>
    <p:extLst>
      <p:ext uri="{BB962C8B-B14F-4D97-AF65-F5344CB8AC3E}">
        <p14:creationId xmlns:p14="http://schemas.microsoft.com/office/powerpoint/2010/main" val="167633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B936-9259-7B4E-B260-BBF4A687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2" y="687098"/>
            <a:ext cx="9905998" cy="1478570"/>
          </a:xfrm>
        </p:spPr>
        <p:txBody>
          <a:bodyPr/>
          <a:lstStyle/>
          <a:p>
            <a:r>
              <a:rPr lang="en-US" dirty="0"/>
              <a:t>EDA S</a:t>
            </a:r>
            <a:r>
              <a:rPr lang="en-US" cap="none" dirty="0"/>
              <a:t>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53A3F-D6FF-844C-9CB6-B3A33018A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03122" y="2375216"/>
            <a:ext cx="4878389" cy="3541714"/>
          </a:xfrm>
        </p:spPr>
        <p:txBody>
          <a:bodyPr/>
          <a:lstStyle/>
          <a:p>
            <a:r>
              <a:rPr lang="en-US" dirty="0"/>
              <a:t>Understand data</a:t>
            </a:r>
          </a:p>
          <a:p>
            <a:r>
              <a:rPr lang="en-US" dirty="0"/>
              <a:t>Create a Subset</a:t>
            </a:r>
          </a:p>
          <a:p>
            <a:r>
              <a:rPr lang="en-US" dirty="0"/>
              <a:t>Explore hypothesis</a:t>
            </a:r>
          </a:p>
        </p:txBody>
      </p:sp>
    </p:spTree>
    <p:extLst>
      <p:ext uri="{BB962C8B-B14F-4D97-AF65-F5344CB8AC3E}">
        <p14:creationId xmlns:p14="http://schemas.microsoft.com/office/powerpoint/2010/main" val="310831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5525-4F62-6740-B826-74BEA515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L</a:t>
            </a:r>
            <a:r>
              <a:rPr lang="en-US" cap="none" dirty="0"/>
              <a:t>earning Curve: Issues with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5B44-ECDB-F144-8FD9-B7FDA03429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variables = harder to do</a:t>
            </a:r>
          </a:p>
          <a:p>
            <a:r>
              <a:rPr lang="en-US" dirty="0"/>
              <a:t>Grouping of ages</a:t>
            </a:r>
          </a:p>
          <a:p>
            <a:r>
              <a:rPr lang="en-US" dirty="0"/>
              <a:t>Uneven sample size</a:t>
            </a:r>
          </a:p>
          <a:p>
            <a:r>
              <a:rPr lang="en-US" dirty="0"/>
              <a:t>Data already summarized</a:t>
            </a:r>
          </a:p>
          <a:p>
            <a:r>
              <a:rPr lang="en-US" dirty="0"/>
              <a:t>Dashes as missing data points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BCF47-0EE7-D044-9CE8-16371BEB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46" y="2039143"/>
            <a:ext cx="317194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0037-5641-4E4F-AFB2-4226A9A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cap="none" dirty="0"/>
              <a:t>reating</a:t>
            </a:r>
            <a:r>
              <a:rPr lang="en-US" dirty="0"/>
              <a:t> a s</a:t>
            </a:r>
            <a:r>
              <a:rPr lang="en-US" cap="none" dirty="0"/>
              <a:t>ubset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D05A7-994F-6548-902F-ACB76B9C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65" y="2470150"/>
            <a:ext cx="5759630" cy="3321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2918A-AF3B-474D-9A77-0DED19D0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612" y="1429543"/>
            <a:ext cx="5661735" cy="54641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DA96B2-0DC8-F949-8217-B21B0595C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223" y="2249485"/>
            <a:ext cx="4878389" cy="3541714"/>
          </a:xfrm>
        </p:spPr>
        <p:txBody>
          <a:bodyPr/>
          <a:lstStyle/>
          <a:p>
            <a:r>
              <a:rPr lang="en-US" dirty="0"/>
              <a:t>Use of regular expression </a:t>
            </a:r>
          </a:p>
          <a:p>
            <a:r>
              <a:rPr lang="en-US" dirty="0"/>
              <a:t>Concatenation to add in age/n</a:t>
            </a:r>
          </a:p>
          <a:p>
            <a:r>
              <a:rPr lang="en-US" dirty="0"/>
              <a:t>Removal of age 65+ age bracket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2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6784-6DA2-D449-810C-DC0378A0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742157"/>
            <a:ext cx="3856037" cy="649285"/>
          </a:xfrm>
        </p:spPr>
        <p:txBody>
          <a:bodyPr/>
          <a:lstStyle/>
          <a:p>
            <a:r>
              <a:rPr lang="en-US" cap="none" dirty="0"/>
              <a:t>Hypothesis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D1BB1-5B03-4743-8D5F-F4669D88F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1844" y="549927"/>
            <a:ext cx="5696856" cy="57581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AE1A-8DC9-8641-A7ED-16BA3B52B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955800"/>
            <a:ext cx="3856037" cy="383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H0: There is no relationship between cocaine use and other class A drugs</a:t>
            </a:r>
          </a:p>
          <a:p>
            <a:r>
              <a:rPr lang="en-US" dirty="0"/>
              <a:t>HA: There is a relationship between cocaine use and other class A drugs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of chi squared goodness of fit test</a:t>
            </a:r>
          </a:p>
          <a:p>
            <a:pPr marL="285750" indent="-285750">
              <a:buFontTx/>
              <a:buChar char="-"/>
            </a:pPr>
            <a:r>
              <a:rPr lang="en-US" dirty="0"/>
              <a:t>Degrees of freedom is 15 so:</a:t>
            </a:r>
          </a:p>
          <a:p>
            <a:r>
              <a:rPr lang="en-US" dirty="0"/>
              <a:t>     alpha = .01,  critical value = 30.578</a:t>
            </a:r>
          </a:p>
          <a:p>
            <a:r>
              <a:rPr lang="en-US" dirty="0"/>
              <a:t>     alpha = .05,  critical value = 24.996</a:t>
            </a:r>
          </a:p>
          <a:p>
            <a:endParaRPr lang="en-US" dirty="0"/>
          </a:p>
          <a:p>
            <a:r>
              <a:rPr lang="en-US" dirty="0"/>
              <a:t>* HA Accepted with </a:t>
            </a:r>
            <a:r>
              <a:rPr lang="en-US" sz="2000" dirty="0"/>
              <a:t>Confidence 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31882-A4FE-BA4D-B2FC-62770FDC6058}"/>
              </a:ext>
            </a:extLst>
          </p:cNvPr>
          <p:cNvSpPr txBox="1"/>
          <p:nvPr/>
        </p:nvSpPr>
        <p:spPr>
          <a:xfrm>
            <a:off x="7183332" y="551214"/>
            <a:ext cx="38619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Corr = 0.84                     Corr = 0.9                        Corr = 0.89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3D6F4-0749-4D43-BE32-5D29FFC0FF4A}"/>
              </a:ext>
            </a:extLst>
          </p:cNvPr>
          <p:cNvSpPr txBox="1"/>
          <p:nvPr/>
        </p:nvSpPr>
        <p:spPr>
          <a:xfrm>
            <a:off x="7313432" y="1606731"/>
            <a:ext cx="387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</a:t>
            </a:r>
            <a:r>
              <a:rPr lang="en-US" sz="1100" dirty="0"/>
              <a:t>  </a:t>
            </a:r>
            <a:r>
              <a:rPr lang="en-GB" sz="11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χ² = 27.89                       χ² = 26.24                      χ² = 25.47</a:t>
            </a:r>
            <a:endParaRPr lang="en-US" sz="11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792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F8FA-4827-7C48-81F1-A62557F2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QUESTIONS?</a:t>
            </a:r>
          </a:p>
        </p:txBody>
      </p:sp>
    </p:spTree>
    <p:extLst>
      <p:ext uri="{BB962C8B-B14F-4D97-AF65-F5344CB8AC3E}">
        <p14:creationId xmlns:p14="http://schemas.microsoft.com/office/powerpoint/2010/main" val="2248030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157</TotalTime>
  <Words>162</Words>
  <Application>Microsoft Macintosh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Tw Cen MT</vt:lpstr>
      <vt:lpstr>Circuit</vt:lpstr>
      <vt:lpstr>                                                              EDA   </vt:lpstr>
      <vt:lpstr>EDA Steps</vt:lpstr>
      <vt:lpstr>EDA Learning Curve: Issues with data</vt:lpstr>
      <vt:lpstr>Creating a subset </vt:lpstr>
      <vt:lpstr>Hypothesis Testing</vt:lpstr>
      <vt:lpstr>                        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Elke Hansen</dc:creator>
  <cp:lastModifiedBy>Elke Hansen</cp:lastModifiedBy>
  <cp:revision>12</cp:revision>
  <dcterms:created xsi:type="dcterms:W3CDTF">2019-07-07T10:17:08Z</dcterms:created>
  <dcterms:modified xsi:type="dcterms:W3CDTF">2019-07-08T00:09:57Z</dcterms:modified>
</cp:coreProperties>
</file>